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50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558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410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074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65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19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9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147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075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931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662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29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5A0EC-C919-47A3-A35B-867264A4BB54}" type="datetimeFigureOut">
              <a:rPr lang="en-US" smtClean="0"/>
              <a:t>05/26/2014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37DD7-C011-42E5-85E4-14F1B743E3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3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google.com/url?q=https://flagspot.net/flags/nz_fern.html&amp;sa=U&amp;ei=tD2DU4LtNcXIsAS854H4Aw&amp;ved=0CCUQ9QEwBA&amp;usg=AFQjCNGue0mXROm7Qj0ZI5m_zooGGgTN6g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12Ms0FkO9vHA1QXFDC8Vaeowtx96ye33I3wd_FMO6u3U-A6wLKpxuUv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143000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05000" y="1371600"/>
            <a:ext cx="2743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  <a:latin typeface="Algerian" pitchFamily="82" charset="0"/>
              </a:rPr>
              <a:t>The Source Import Co</a:t>
            </a:r>
            <a:endParaRPr lang="en-US" sz="2800" dirty="0">
              <a:solidFill>
                <a:schemeClr val="bg1">
                  <a:lumMod val="95000"/>
                </a:schemeClr>
              </a:solidFill>
              <a:latin typeface="Algerian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53000" y="37338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  <a:latin typeface="Algerian" pitchFamily="82" charset="0"/>
              </a:rPr>
              <a:t>1875</a:t>
            </a:r>
            <a:endParaRPr lang="en-US" sz="3200" dirty="0">
              <a:solidFill>
                <a:schemeClr val="bg1"/>
              </a:solidFill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6685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Jackson Family Enterprises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Sullivan</dc:creator>
  <cp:lastModifiedBy>Kevin Sullivan</cp:lastModifiedBy>
  <cp:revision>2</cp:revision>
  <dcterms:created xsi:type="dcterms:W3CDTF">2014-05-26T13:11:17Z</dcterms:created>
  <dcterms:modified xsi:type="dcterms:W3CDTF">2014-05-26T13:25:51Z</dcterms:modified>
</cp:coreProperties>
</file>